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5" r:id="rId6"/>
    <p:sldId id="259" r:id="rId7"/>
    <p:sldId id="264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E4CA3-E768-45FD-8557-BAE35A281F62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32899-5BB4-40DB-B82A-2D977AFBE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1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5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5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5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Houston Housing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1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  <a:p>
            <a:r>
              <a:rPr lang="en-US" dirty="0"/>
              <a:t>Data sources/methodology</a:t>
            </a:r>
          </a:p>
          <a:p>
            <a:pPr lvl="1"/>
            <a:r>
              <a:rPr lang="en-US" dirty="0"/>
              <a:t>Limitations of dataset</a:t>
            </a:r>
          </a:p>
          <a:p>
            <a:pPr lvl="1"/>
            <a:r>
              <a:rPr lang="en-US" dirty="0"/>
              <a:t>Assumptions</a:t>
            </a:r>
          </a:p>
          <a:p>
            <a:r>
              <a:rPr lang="en-US" dirty="0"/>
              <a:t>Insights/trends</a:t>
            </a:r>
          </a:p>
        </p:txBody>
      </p:sp>
    </p:spTree>
    <p:extLst>
      <p:ext uri="{BB962C8B-B14F-4D97-AF65-F5344CB8AC3E}">
        <p14:creationId xmlns:p14="http://schemas.microsoft.com/office/powerpoint/2010/main" val="17000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7321044-B208-463A-967F-CB1C9076E028}"/>
              </a:ext>
            </a:extLst>
          </p:cNvPr>
          <p:cNvGrpSpPr/>
          <p:nvPr/>
        </p:nvGrpSpPr>
        <p:grpSpPr>
          <a:xfrm>
            <a:off x="6705588" y="2713355"/>
            <a:ext cx="5486412" cy="3842273"/>
            <a:chOff x="6705588" y="854075"/>
            <a:chExt cx="5486412" cy="38422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DC5E9D52-BF68-42CC-A908-8DF67CC3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5588" y="854075"/>
              <a:ext cx="5486411" cy="365760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3221B0B-0CFA-4A2D-AC3A-94F54FB976C7}"/>
                </a:ext>
              </a:extLst>
            </p:cNvPr>
            <p:cNvSpPr txBox="1"/>
            <p:nvPr/>
          </p:nvSpPr>
          <p:spPr>
            <a:xfrm>
              <a:off x="8524240" y="4327016"/>
              <a:ext cx="3667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 obvious correlation (R</a:t>
              </a:r>
              <a:r>
                <a:rPr lang="en-US" b="1" baseline="30000" dirty="0"/>
                <a:t>2</a:t>
              </a:r>
              <a:r>
                <a:rPr lang="en-US" b="1" dirty="0"/>
                <a:t> = 0.20)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Distribution by </a:t>
            </a:r>
            <a:r>
              <a:rPr lang="en-US" b="1" dirty="0" err="1"/>
              <a:t>Zipcode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FAC6AB3-D833-4582-90E5-16FB13F5D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3" t="4115" r="21601" b="6152"/>
          <a:stretch/>
        </p:blipFill>
        <p:spPr>
          <a:xfrm>
            <a:off x="1" y="888552"/>
            <a:ext cx="6756400" cy="5410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5FEB12E-C0E5-4199-9E59-519B9EB22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3" t="4115" r="21601" b="6152"/>
          <a:stretch/>
        </p:blipFill>
        <p:spPr>
          <a:xfrm>
            <a:off x="2275840" y="731189"/>
            <a:ext cx="7640319" cy="61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-0.00023 L -0.25078 -0.05949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Categories Impacted by House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8036DD-B427-43ED-A06F-DAE98989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9" y="990596"/>
            <a:ext cx="5486411" cy="365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30CB89-F1FF-426F-9AEC-B7E00E68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400" y="2819399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Restaurant Density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1081429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98657" y="4304054"/>
            <a:ext cx="3071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Correlation Coefficient: </a:t>
            </a:r>
            <a:r>
              <a:rPr lang="en-US" dirty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307390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restaurant density in central Houston and in some periphery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2ED0FF-9EAF-44B9-B949-3A49A1CEF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9" r="14371" b="9149"/>
          <a:stretch/>
        </p:blipFill>
        <p:spPr>
          <a:xfrm>
            <a:off x="0" y="828675"/>
            <a:ext cx="6843712" cy="54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1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Restaurant Density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7" y="671511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15127" y="3965482"/>
            <a:ext cx="5181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Correlation Coefficient: </a:t>
            </a:r>
            <a:r>
              <a:rPr lang="en-US" dirty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2" y="6283109"/>
            <a:ext cx="666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restaurant density in central Houston and in some periphery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2" t="12883" r="31960" b="14695"/>
          <a:stretch/>
        </p:blipFill>
        <p:spPr>
          <a:xfrm>
            <a:off x="114302" y="1000125"/>
            <a:ext cx="6600825" cy="5220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36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7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90</Words>
  <Application>Microsoft Macintosh PowerPoint</Application>
  <PresentationFormat>Widescreen</PresentationFormat>
  <Paragraphs>25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Wingdings</vt:lpstr>
      <vt:lpstr>Arial</vt:lpstr>
      <vt:lpstr>Office Theme</vt:lpstr>
      <vt:lpstr>Houston Housing</vt:lpstr>
      <vt:lpstr>Property Value</vt:lpstr>
      <vt:lpstr>Crime trends</vt:lpstr>
      <vt:lpstr>Crime Distribution by Zipcode</vt:lpstr>
      <vt:lpstr>Crime Categories Impacted by House Price</vt:lpstr>
      <vt:lpstr>Flood trends</vt:lpstr>
      <vt:lpstr>Restaurant Density</vt:lpstr>
      <vt:lpstr>Restaurant Density</vt:lpstr>
      <vt:lpstr>Final Insights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 Housing</dc:title>
  <dc:creator>Microsoft Office User</dc:creator>
  <cp:lastModifiedBy>Microsoft Office User</cp:lastModifiedBy>
  <cp:revision>23</cp:revision>
  <dcterms:created xsi:type="dcterms:W3CDTF">2019-03-28T23:55:56Z</dcterms:created>
  <dcterms:modified xsi:type="dcterms:W3CDTF">2019-03-30T04:15:27Z</dcterms:modified>
</cp:coreProperties>
</file>